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5" r:id="rId5"/>
    <p:sldId id="321" r:id="rId6"/>
    <p:sldId id="322" r:id="rId7"/>
    <p:sldId id="323" r:id="rId8"/>
    <p:sldId id="324" r:id="rId9"/>
    <p:sldId id="325" r:id="rId10"/>
    <p:sldId id="327" r:id="rId11"/>
    <p:sldId id="326" r:id="rId12"/>
    <p:sldId id="328" r:id="rId13"/>
    <p:sldId id="329" r:id="rId14"/>
    <p:sldId id="330" r:id="rId15"/>
    <p:sldId id="333" r:id="rId16"/>
    <p:sldId id="332" r:id="rId1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5416C-A594-408F-A9BF-4888F1062C1A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27771-31B5-49A5-A6FE-EA415043D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4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9F5F-C065-2143-41F3-E37E9D3FD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0FFA4-81E1-F5B8-3757-A858EF3B2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2E4A2-3D6E-3A03-038F-98128894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DF00-4065-4CE1-8658-4BF1E5241871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8D03E-9B5C-5E47-8C8A-1E6F8D04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07B3C-F8AF-105C-B1BD-0678DED6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2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E669-8584-CCBE-8741-057749FF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EFA84-A6ED-F5A5-8313-0C7E97F60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7F197-6BD1-4DD1-35CA-F716190E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2334-471A-49BA-A24D-80F47AE041E2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B731F-E801-F51B-C8F3-356FA87A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981A5-09B2-3B3C-38D9-E7039208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2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D83EA-AA8E-A101-D854-563BB9495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5D689-931D-DB34-ABEC-072480C61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020A1-A988-837D-47B0-65862A14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C979-9E63-4FF1-B868-7E897109602F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755C-FEAB-C1F1-0700-1D98B8BB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B1BD5-C54A-C215-AFB0-4322AE8A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8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E0F4-C8A4-3800-ECC1-6CE3ED0E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0D2E7-4A4E-5760-A030-BE45A85B7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B7729-F56B-9D2F-1152-841B99D8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C20E-1E35-4243-B83E-5B2483A9C141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199D4-F364-16D3-2655-F0D8ABE5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6DC79-9174-25C3-3AFD-947FE5FC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0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82F6-83A7-738C-265E-CCE5D9F0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615F7-D4B2-2871-DD9A-4B7A63BD9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9D683-A5BB-92A1-30D8-4E28DF3D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723-ACFF-4DA7-9B2E-F4DC021B068E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7DF5-82A7-1771-4E2A-C8151AA6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C046A-68C7-B3EB-1ABE-FB299027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2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3157-DC98-35DA-415D-DD532106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3D3FC-FD7A-B907-68CE-54057D6E4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F188A-6712-A3A9-C810-B72359C7A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F7BE1-B234-130F-8E58-367A2D38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E0A6-B376-41D3-9D38-C010FEC93026}" type="datetime1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309AB-294D-3ABB-78FC-55372B00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83CE1-DF80-4B24-3FA6-55F8C22A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6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1C7F-3A99-32A6-99C8-BCEF9C6F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3D93A-14DE-5AF3-3328-CD9ABC54D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39590-E588-5361-8808-73C9E92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881D5-623F-2886-7271-9F26EF199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EC74B-B31B-80D6-35F8-CF7DEB74A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83CC0-810A-1C8A-0C3C-5D39BEB6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DD9-269D-44A0-9432-D387BC2B281C}" type="datetime1">
              <a:rPr lang="en-GB" smtClean="0"/>
              <a:t>06/01/2026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534FB-1F1E-45D5-4C07-8340711E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FEA3F-8180-7684-B123-D721A496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2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BC85-14F1-21F8-2115-45BCA6D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707F0-102F-257F-FACB-D3FB7FB3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1FC7-5215-4D97-B1FB-986288FC0E24}" type="datetime1">
              <a:rPr lang="en-GB" smtClean="0"/>
              <a:t>06/01/2026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5859A-54C8-70E8-163A-D18EBED2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53EDC-FEC7-DB1B-EDCD-734FE05B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0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F9D94-E20D-C302-C650-2DCD7673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1B8E-A32B-4D49-86F3-BA97C8EFC41A}" type="datetime1">
              <a:rPr lang="en-GB" smtClean="0"/>
              <a:t>06/01/2026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222A0-4B1D-30F1-F9C5-4FC17ACA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083D1-A1C2-F6A4-2940-D2AAB23A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8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13CC-F030-7CE5-2F24-2B1D085B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D1A70-9BA4-F0F5-E8FA-C359D1D23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66AD0-D895-FF6F-1867-22477342F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427A9-6BAF-089A-5223-DF14D782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9222-2F26-41EF-A5F6-90F93366FA57}" type="datetime1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EFECE-6B6C-32B5-72DF-872926FB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5CA8D-6C30-12F3-5FDA-438C9159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3CE0-5323-F8BE-B77E-CAF703C2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DC007-635D-29F9-2B9D-2623151E4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329E4-1A6F-5ECD-4506-C433477C9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11203-31EA-3722-F542-466BE8BD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5AF3-E522-4B8A-9751-02EBC187EE58}" type="datetime1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4E17F-DB81-A515-B85A-40E77A1F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8CDFF-F0B8-2773-E04B-5D7C12D2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7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44A0C6-3E01-43DD-3BE3-7EDB3E07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5C254-D549-A47F-D41B-28476586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C4F1A-2906-50F2-BF5C-0412F663F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D576-EF58-42FD-AEC8-3816499A4B93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3E85-6A0E-4B8B-D1AE-ADD69DF8B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6D84A-0FF2-E1F1-CBDC-E0968CE26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8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elix Titling" panose="04060505060202020A04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5490F-87AA-28DB-044B-E97A042E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21EC3-383A-031F-1841-105FF747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0" t="2521" r="1549" b="320"/>
          <a:stretch>
            <a:fillRect/>
          </a:stretch>
        </p:blipFill>
        <p:spPr>
          <a:xfrm>
            <a:off x="693682" y="173420"/>
            <a:ext cx="8939049" cy="6684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82D8C-E3DD-BCC3-8656-74E14CF618DB}"/>
              </a:ext>
            </a:extLst>
          </p:cNvPr>
          <p:cNvSpPr txBox="1"/>
          <p:nvPr/>
        </p:nvSpPr>
        <p:spPr>
          <a:xfrm>
            <a:off x="6096000" y="1179875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TrustEd</a:t>
            </a:r>
            <a:r>
              <a:rPr lang="en-GB" sz="4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Schools proudly present…</a:t>
            </a:r>
          </a:p>
        </p:txBody>
      </p:sp>
      <p:pic>
        <p:nvPicPr>
          <p:cNvPr id="4" name="Picture 3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06C29D5A-E2EB-44BD-5123-0B0520F4E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9129">
            <a:off x="1882078" y="3545652"/>
            <a:ext cx="3036279" cy="25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0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B6CC5D-DC61-AC6D-8BB0-69C4AC45D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C8A38A-C1F7-67DE-592E-63075A262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360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7406F8DA-439B-C50F-A3A3-63FDB6A0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72E422-FDD8-726A-3819-AC1FB598EFC0}"/>
              </a:ext>
            </a:extLst>
          </p:cNvPr>
          <p:cNvSpPr txBox="1"/>
          <p:nvPr/>
        </p:nvSpPr>
        <p:spPr>
          <a:xfrm>
            <a:off x="2072640" y="2278053"/>
            <a:ext cx="7894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There will be one winner from each of the 5 age groups (EYFS, KS1, 2, 3, 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The winning design(s) will be displayed in Bridgnorth. (Town hall/shops)</a:t>
            </a:r>
          </a:p>
        </p:txBody>
      </p:sp>
      <p:pic>
        <p:nvPicPr>
          <p:cNvPr id="7188" name="Picture 20" descr="Empty photo frame on isolate on transparent background. Png realistic  design element. 21014800 PNG">
            <a:extLst>
              <a:ext uri="{FF2B5EF4-FFF2-40B4-BE49-F238E27FC236}">
                <a16:creationId xmlns:a16="http://schemas.microsoft.com/office/drawing/2014/main" id="{BE1E1F8F-26CE-D311-3CB0-F2D1DB8A9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726" r="9537" b="8882"/>
          <a:stretch>
            <a:fillRect/>
          </a:stretch>
        </p:blipFill>
        <p:spPr bwMode="auto">
          <a:xfrm>
            <a:off x="5209424" y="452803"/>
            <a:ext cx="1640956" cy="12003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95A2F-B7FE-5943-E87F-51A42BBCB170}"/>
              </a:ext>
            </a:extLst>
          </p:cNvPr>
          <p:cNvSpPr txBox="1"/>
          <p:nvPr/>
        </p:nvSpPr>
        <p:spPr>
          <a:xfrm>
            <a:off x="5189220" y="452803"/>
            <a:ext cx="1640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6</a:t>
            </a:r>
            <a:endParaRPr kumimoji="0" lang="en-GB" sz="7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4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82984C-86D7-A400-83BD-3CF8D9106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4EF8BE-5448-A926-DC9E-74432DF0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360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096E53A7-FFB7-0DAB-225B-A296B16FB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737B42-BE88-EC5D-0DC4-7BA7FEA10A9B}"/>
              </a:ext>
            </a:extLst>
          </p:cNvPr>
          <p:cNvSpPr txBox="1"/>
          <p:nvPr/>
        </p:nvSpPr>
        <p:spPr>
          <a:xfrm>
            <a:off x="2072640" y="2278053"/>
            <a:ext cx="789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As a condition of entry, pupils agree to grant the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TrustEd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Schools license to reproduce the design on our website.</a:t>
            </a:r>
          </a:p>
        </p:txBody>
      </p:sp>
      <p:pic>
        <p:nvPicPr>
          <p:cNvPr id="7188" name="Picture 20" descr="Empty photo frame on isolate on transparent background. Png realistic  design element. 21014800 PNG">
            <a:extLst>
              <a:ext uri="{FF2B5EF4-FFF2-40B4-BE49-F238E27FC236}">
                <a16:creationId xmlns:a16="http://schemas.microsoft.com/office/drawing/2014/main" id="{B5383E2C-1E4B-10A6-9163-0F2908A4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726" r="9537" b="8882"/>
          <a:stretch>
            <a:fillRect/>
          </a:stretch>
        </p:blipFill>
        <p:spPr bwMode="auto">
          <a:xfrm>
            <a:off x="5209424" y="452803"/>
            <a:ext cx="1640956" cy="12003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EA43E-3C8F-558A-68D1-35EB0CC1B123}"/>
              </a:ext>
            </a:extLst>
          </p:cNvPr>
          <p:cNvSpPr txBox="1"/>
          <p:nvPr/>
        </p:nvSpPr>
        <p:spPr>
          <a:xfrm>
            <a:off x="5189219" y="311303"/>
            <a:ext cx="1661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7</a:t>
            </a:r>
            <a:endParaRPr kumimoji="0" lang="en-GB" sz="6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15DFCF-D8EA-10A5-D851-67B9FFA0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81B2B-1E26-475E-29E0-5794D2E7D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360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BF6899A7-1126-811D-4D80-D53726BCF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9A85F9-8A8B-7D99-6EFA-08785F6DBE47}"/>
              </a:ext>
            </a:extLst>
          </p:cNvPr>
          <p:cNvSpPr txBox="1"/>
          <p:nvPr/>
        </p:nvSpPr>
        <p:spPr>
          <a:xfrm>
            <a:off x="2560319" y="2416598"/>
            <a:ext cx="6918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We really look forward to seeing what you can produce!!!</a:t>
            </a:r>
          </a:p>
        </p:txBody>
      </p:sp>
      <p:pic>
        <p:nvPicPr>
          <p:cNvPr id="7188" name="Picture 20" descr="Empty photo frame on isolate on transparent background. Png realistic  design element. 21014800 PNG">
            <a:extLst>
              <a:ext uri="{FF2B5EF4-FFF2-40B4-BE49-F238E27FC236}">
                <a16:creationId xmlns:a16="http://schemas.microsoft.com/office/drawing/2014/main" id="{F1DDC821-558F-819B-0675-B56B777F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726" r="9537" b="8882"/>
          <a:stretch>
            <a:fillRect/>
          </a:stretch>
        </p:blipFill>
        <p:spPr bwMode="auto">
          <a:xfrm>
            <a:off x="5209424" y="452803"/>
            <a:ext cx="1640956" cy="12003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9F5FC-CC87-F833-A781-81FD31BED735}"/>
              </a:ext>
            </a:extLst>
          </p:cNvPr>
          <p:cNvSpPr txBox="1"/>
          <p:nvPr/>
        </p:nvSpPr>
        <p:spPr>
          <a:xfrm>
            <a:off x="5189219" y="545135"/>
            <a:ext cx="1661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8</a:t>
            </a:r>
            <a:endParaRPr kumimoji="0" lang="en-GB" sz="6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A9BF68-4919-CC7E-7E3A-26E3AD620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D9D884-A8F9-C051-E030-0CAD32785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360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73186726-793C-6E88-4E02-9C91B1683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1A210E-3870-668E-67A6-8BF51DC3702C}"/>
              </a:ext>
            </a:extLst>
          </p:cNvPr>
          <p:cNvSpPr txBox="1"/>
          <p:nvPr/>
        </p:nvSpPr>
        <p:spPr>
          <a:xfrm>
            <a:off x="2072640" y="2278053"/>
            <a:ext cx="7894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For more information – see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XXXXXXXXX</a:t>
            </a:r>
          </a:p>
        </p:txBody>
      </p:sp>
      <p:pic>
        <p:nvPicPr>
          <p:cNvPr id="7188" name="Picture 20" descr="Empty photo frame on isolate on transparent background. Png realistic  design element. 21014800 PNG">
            <a:extLst>
              <a:ext uri="{FF2B5EF4-FFF2-40B4-BE49-F238E27FC236}">
                <a16:creationId xmlns:a16="http://schemas.microsoft.com/office/drawing/2014/main" id="{C5899EF7-A8E1-22EA-2F77-42EB8615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726" r="9537" b="8882"/>
          <a:stretch>
            <a:fillRect/>
          </a:stretch>
        </p:blipFill>
        <p:spPr bwMode="auto">
          <a:xfrm>
            <a:off x="5209424" y="452803"/>
            <a:ext cx="1640956" cy="12003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0AED38-E3AD-6BAC-4FB4-9EE3A5DB6218}"/>
              </a:ext>
            </a:extLst>
          </p:cNvPr>
          <p:cNvSpPr txBox="1"/>
          <p:nvPr/>
        </p:nvSpPr>
        <p:spPr>
          <a:xfrm>
            <a:off x="5189219" y="442098"/>
            <a:ext cx="1661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9</a:t>
            </a:r>
            <a:endParaRPr kumimoji="0" lang="en-GB" sz="6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0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ABCD8-088C-2ADD-6962-323675E7C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8F61E6-1588-F2B2-378A-A1605D4F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5961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9146D311-D5E3-350A-9382-BDC0192A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2457639"/>
            <a:ext cx="1174610" cy="1145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90E67-BE8C-D9D3-C9AF-18614BCABFF0}"/>
              </a:ext>
            </a:extLst>
          </p:cNvPr>
          <p:cNvSpPr txBox="1"/>
          <p:nvPr/>
        </p:nvSpPr>
        <p:spPr>
          <a:xfrm>
            <a:off x="4437993" y="1876099"/>
            <a:ext cx="3316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Art Gallery</a:t>
            </a:r>
          </a:p>
        </p:txBody>
      </p:sp>
      <p:pic>
        <p:nvPicPr>
          <p:cNvPr id="7" name="Picture 6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85A02B58-10CD-0856-59B1-C914385BA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693" y="2457639"/>
            <a:ext cx="1174610" cy="11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8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0A4FE-1E6D-AA85-5DB0-5960E0568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4D06C821-B630-CC13-AD8C-8A9F367E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8AE89-B513-DA06-76ED-6C95DFC8F336}"/>
              </a:ext>
            </a:extLst>
          </p:cNvPr>
          <p:cNvSpPr txBox="1"/>
          <p:nvPr/>
        </p:nvSpPr>
        <p:spPr>
          <a:xfrm>
            <a:off x="423205" y="261611"/>
            <a:ext cx="9320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Art Gallery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0C04D-AE3C-1F9A-14C4-5872A3C8EFC9}"/>
              </a:ext>
            </a:extLst>
          </p:cNvPr>
          <p:cNvSpPr txBox="1"/>
          <p:nvPr/>
        </p:nvSpPr>
        <p:spPr>
          <a:xfrm>
            <a:off x="338998" y="1783446"/>
            <a:ext cx="1054807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Would like to demonstrate your artistic skills in our Trust Art Gallery? 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Winning teams from all Key Stages will be invited to an exhibition on Friday 13</a:t>
            </a:r>
            <a:r>
              <a:rPr kumimoji="0" lang="en-GB" sz="4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February, hosted by St Leonard’s School!</a:t>
            </a:r>
          </a:p>
        </p:txBody>
      </p:sp>
    </p:spTree>
    <p:extLst>
      <p:ext uri="{BB962C8B-B14F-4D97-AF65-F5344CB8AC3E}">
        <p14:creationId xmlns:p14="http://schemas.microsoft.com/office/powerpoint/2010/main" val="209566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0E874-A105-E34C-6247-C4C16D0FA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8D7E8C-81D3-655E-1AA6-5495B448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B02B7883-46C4-1734-E686-C362D4363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8EA16-A241-FF3A-3BF7-4F6086F5C868}"/>
              </a:ext>
            </a:extLst>
          </p:cNvPr>
          <p:cNvSpPr txBox="1"/>
          <p:nvPr/>
        </p:nvSpPr>
        <p:spPr>
          <a:xfrm>
            <a:off x="4197554" y="1507374"/>
            <a:ext cx="4087463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The Rules!!!</a:t>
            </a:r>
          </a:p>
        </p:txBody>
      </p:sp>
    </p:spTree>
    <p:extLst>
      <p:ext uri="{BB962C8B-B14F-4D97-AF65-F5344CB8AC3E}">
        <p14:creationId xmlns:p14="http://schemas.microsoft.com/office/powerpoint/2010/main" val="359690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C51CD9-9250-14F7-6FD3-BBF39C22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55FA4-B775-D390-C768-17BF34C4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360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6C109C2D-15C4-5840-C7E2-2E7EB3CE6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C5221-5B39-8860-E5B3-33CF959DE07C}"/>
              </a:ext>
            </a:extLst>
          </p:cNvPr>
          <p:cNvSpPr txBox="1"/>
          <p:nvPr/>
        </p:nvSpPr>
        <p:spPr>
          <a:xfrm>
            <a:off x="2072640" y="2278053"/>
            <a:ext cx="7894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The competition is open to all children of all skill levels from EYFS to KS4.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All submissions must be original work, no copies or plagiarised art.</a:t>
            </a:r>
          </a:p>
        </p:txBody>
      </p:sp>
      <p:pic>
        <p:nvPicPr>
          <p:cNvPr id="7188" name="Picture 20" descr="Empty photo frame on isolate on transparent background. Png realistic  design element. 21014800 PNG">
            <a:extLst>
              <a:ext uri="{FF2B5EF4-FFF2-40B4-BE49-F238E27FC236}">
                <a16:creationId xmlns:a16="http://schemas.microsoft.com/office/drawing/2014/main" id="{74E17E96-9DD5-6599-488D-762B2EC3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726" r="9537" b="8882"/>
          <a:stretch>
            <a:fillRect/>
          </a:stretch>
        </p:blipFill>
        <p:spPr bwMode="auto">
          <a:xfrm>
            <a:off x="5209424" y="452803"/>
            <a:ext cx="1640956" cy="12003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BD9B24-BEFD-D4D2-07BC-8C7D83B221E9}"/>
              </a:ext>
            </a:extLst>
          </p:cNvPr>
          <p:cNvSpPr txBox="1"/>
          <p:nvPr/>
        </p:nvSpPr>
        <p:spPr>
          <a:xfrm>
            <a:off x="5189219" y="311303"/>
            <a:ext cx="1661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152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1BE60-C47F-64D8-B0D7-17A8557F7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658D6B-8962-2DEC-0025-3D5CB9D7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360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D19331D1-9E4B-B3F2-2610-C041AC581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9DECC7-EC2C-E567-B31C-1677A2BE1ACD}"/>
              </a:ext>
            </a:extLst>
          </p:cNvPr>
          <p:cNvSpPr txBox="1"/>
          <p:nvPr/>
        </p:nvSpPr>
        <p:spPr>
          <a:xfrm>
            <a:off x="2072640" y="2278053"/>
            <a:ext cx="7894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The theme is: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‘Turning Waste into Wonder’,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This supports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TrustEd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Schools Council’s drive on being eco-friendly. The submitted artwork must reflect this theme.</a:t>
            </a:r>
          </a:p>
        </p:txBody>
      </p:sp>
      <p:pic>
        <p:nvPicPr>
          <p:cNvPr id="7188" name="Picture 20" descr="Empty photo frame on isolate on transparent background. Png realistic  design element. 21014800 PNG">
            <a:extLst>
              <a:ext uri="{FF2B5EF4-FFF2-40B4-BE49-F238E27FC236}">
                <a16:creationId xmlns:a16="http://schemas.microsoft.com/office/drawing/2014/main" id="{3DEF0C83-F651-AD85-75A6-0D7191B51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726" r="9537" b="8882"/>
          <a:stretch>
            <a:fillRect/>
          </a:stretch>
        </p:blipFill>
        <p:spPr bwMode="auto">
          <a:xfrm>
            <a:off x="5209424" y="452803"/>
            <a:ext cx="1640956" cy="12003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62B99-12B8-67D6-9834-E1BCFC197F08}"/>
              </a:ext>
            </a:extLst>
          </p:cNvPr>
          <p:cNvSpPr txBox="1"/>
          <p:nvPr/>
        </p:nvSpPr>
        <p:spPr>
          <a:xfrm>
            <a:off x="5189219" y="311303"/>
            <a:ext cx="1661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086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2ACF83-4426-28B4-B414-F096FAFA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F5CAD-BEE5-E9BA-05C4-851ACEDF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360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4882A219-8B87-740F-AC37-33F2A3420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71094-572B-F414-D2B4-45DEE4D40FFF}"/>
              </a:ext>
            </a:extLst>
          </p:cNvPr>
          <p:cNvSpPr txBox="1"/>
          <p:nvPr/>
        </p:nvSpPr>
        <p:spPr>
          <a:xfrm>
            <a:off x="2072639" y="2278053"/>
            <a:ext cx="81104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Artists may use any 2D or 3D artform (e.g. painting, digital art, sculpture). This could include a combination of the above mediums.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Artists may also use recycled materials in their art.</a:t>
            </a:r>
          </a:p>
        </p:txBody>
      </p:sp>
      <p:pic>
        <p:nvPicPr>
          <p:cNvPr id="7188" name="Picture 20" descr="Empty photo frame on isolate on transparent background. Png realistic  design element. 21014800 PNG">
            <a:extLst>
              <a:ext uri="{FF2B5EF4-FFF2-40B4-BE49-F238E27FC236}">
                <a16:creationId xmlns:a16="http://schemas.microsoft.com/office/drawing/2014/main" id="{AC984D9E-CA29-9A80-85A3-C48BDD96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726" r="9537" b="8882"/>
          <a:stretch>
            <a:fillRect/>
          </a:stretch>
        </p:blipFill>
        <p:spPr bwMode="auto">
          <a:xfrm>
            <a:off x="5209424" y="452803"/>
            <a:ext cx="1640956" cy="12003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DB10B-4C64-D0D4-EC14-B0CABC05CDB3}"/>
              </a:ext>
            </a:extLst>
          </p:cNvPr>
          <p:cNvSpPr txBox="1"/>
          <p:nvPr/>
        </p:nvSpPr>
        <p:spPr>
          <a:xfrm>
            <a:off x="5189219" y="311303"/>
            <a:ext cx="1661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</a:t>
            </a:r>
            <a:endParaRPr kumimoji="0" lang="en-GB" sz="7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6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1B3FDE-3A75-35BE-5A0A-82C5BF6F2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A7F6E-C89A-71B8-F71D-A47CE4D8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360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C06B22BC-8CD1-50A5-5522-121D4948B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C02BD2-C15C-7618-F240-CF42E0D944B3}"/>
              </a:ext>
            </a:extLst>
          </p:cNvPr>
          <p:cNvSpPr txBox="1"/>
          <p:nvPr/>
        </p:nvSpPr>
        <p:spPr>
          <a:xfrm>
            <a:off x="2072640" y="2278053"/>
            <a:ext cx="7894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The closing date for entries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to be emailed to Mrs </a:t>
            </a:r>
            <a:r>
              <a:rPr lang="en-GB" sz="4000" dirty="0" err="1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Beagrie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at St Leonard’s School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Thursday 29</a:t>
            </a:r>
            <a:r>
              <a:rPr kumimoji="0" lang="en-GB" sz="40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January </a:t>
            </a:r>
          </a:p>
        </p:txBody>
      </p:sp>
      <p:pic>
        <p:nvPicPr>
          <p:cNvPr id="7188" name="Picture 20" descr="Empty photo frame on isolate on transparent background. Png realistic  design element. 21014800 PNG">
            <a:extLst>
              <a:ext uri="{FF2B5EF4-FFF2-40B4-BE49-F238E27FC236}">
                <a16:creationId xmlns:a16="http://schemas.microsoft.com/office/drawing/2014/main" id="{37BDC438-06B9-E494-CB59-FE7861AF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726" r="9537" b="8882"/>
          <a:stretch>
            <a:fillRect/>
          </a:stretch>
        </p:blipFill>
        <p:spPr bwMode="auto">
          <a:xfrm>
            <a:off x="5209424" y="452803"/>
            <a:ext cx="1640956" cy="12003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78CF1-96C9-5A8F-9486-ED8F733CFF42}"/>
              </a:ext>
            </a:extLst>
          </p:cNvPr>
          <p:cNvSpPr txBox="1"/>
          <p:nvPr/>
        </p:nvSpPr>
        <p:spPr>
          <a:xfrm>
            <a:off x="5189219" y="311303"/>
            <a:ext cx="1661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3072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F83BD-C56C-485A-CDD9-9E88D2C67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0D5886-5CA6-8555-6ACF-4431EA74D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360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3E1A13CC-5E46-E7CD-50E2-4CB9DDE5C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66C07-FC7C-612C-8FFB-17B0293EBA5F}"/>
              </a:ext>
            </a:extLst>
          </p:cNvPr>
          <p:cNvSpPr txBox="1"/>
          <p:nvPr/>
        </p:nvSpPr>
        <p:spPr>
          <a:xfrm>
            <a:off x="2072640" y="2278053"/>
            <a:ext cx="8027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Artwork will be displayed at a gallery morning at St Leonard’s Primary on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Friday 13</a:t>
            </a:r>
            <a:r>
              <a:rPr kumimoji="0" lang="en-GB" sz="40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Feb 2026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88" name="Picture 20" descr="Empty photo frame on isolate on transparent background. Png realistic  design element. 21014800 PNG">
            <a:extLst>
              <a:ext uri="{FF2B5EF4-FFF2-40B4-BE49-F238E27FC236}">
                <a16:creationId xmlns:a16="http://schemas.microsoft.com/office/drawing/2014/main" id="{05EEB545-8D5B-3158-D119-F576AE8A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726" r="9537" b="8882"/>
          <a:stretch>
            <a:fillRect/>
          </a:stretch>
        </p:blipFill>
        <p:spPr bwMode="auto">
          <a:xfrm>
            <a:off x="5209424" y="452803"/>
            <a:ext cx="1640956" cy="12003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1F3D2-1AB2-6003-2694-9DB07AA90B82}"/>
              </a:ext>
            </a:extLst>
          </p:cNvPr>
          <p:cNvSpPr txBox="1"/>
          <p:nvPr/>
        </p:nvSpPr>
        <p:spPr>
          <a:xfrm>
            <a:off x="5209424" y="258837"/>
            <a:ext cx="1640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254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6552ff-e203-492b-9a4a-86c2b1ce869f" xsi:nil="true"/>
    <lcf76f155ced4ddcb4097134ff3c332f xmlns="c078e4c7-5ea2-494e-8063-a505574b8c6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6AA3D83C6C942A6487AA5A0B8371A" ma:contentTypeVersion="" ma:contentTypeDescription="Create a new document." ma:contentTypeScope="" ma:versionID="7e5029cfaff881add449189868593add">
  <xsd:schema xmlns:xsd="http://www.w3.org/2001/XMLSchema" xmlns:xs="http://www.w3.org/2001/XMLSchema" xmlns:p="http://schemas.microsoft.com/office/2006/metadata/properties" xmlns:ns2="c078e4c7-5ea2-494e-8063-a505574b8c67" xmlns:ns3="3c6552ff-e203-492b-9a4a-86c2b1ce869f" targetNamespace="http://schemas.microsoft.com/office/2006/metadata/properties" ma:root="true" ma:fieldsID="1697c090e582274faff2cf64a5b45077" ns2:_="" ns3:_="">
    <xsd:import namespace="c078e4c7-5ea2-494e-8063-a505574b8c67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8e4c7-5ea2-494e-8063-a505574b8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7DA309-1D41-41C1-8EF1-4F27EC920474}" ma:internalName="TaxCatchAll" ma:showField="CatchAllData" ma:web="{12e5c068-9bff-4799-8c33-39a3c95b341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E1DC76-9E77-4386-B5CA-4E11BB1C4B41}">
  <ds:schemaRefs>
    <ds:schemaRef ds:uri="3c6552ff-e203-492b-9a4a-86c2b1ce869f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078e4c7-5ea2-494e-8063-a505574b8c67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A96CFF-31A9-42ED-8547-69F61B3A9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78e4c7-5ea2-494e-8063-a505574b8c67"/>
    <ds:schemaRef ds:uri="3c6552ff-e203-492b-9a4a-86c2b1ce8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A7A15F-7381-4284-A3EE-09405C654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125</TotalTime>
  <Words>275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Bodoni MT</vt:lpstr>
      <vt:lpstr>Calibri</vt:lpstr>
      <vt:lpstr>Felix Titling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Hanmer, Sally</dc:creator>
  <cp:lastModifiedBy>Taylor, Penny</cp:lastModifiedBy>
  <cp:revision>14</cp:revision>
  <cp:lastPrinted>2024-11-08T14:05:13Z</cp:lastPrinted>
  <dcterms:created xsi:type="dcterms:W3CDTF">2023-06-09T11:07:18Z</dcterms:created>
  <dcterms:modified xsi:type="dcterms:W3CDTF">2026-01-06T14:31:46Z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0x0101007D06AA3D83C6C942A6487AA5A0B8371A</vt:lpwstr>
  </property>
  <property fmtid="{D5CDD505-2E9C-101B-9397-08002B2CF9AE}" pid="3" name="MediaServiceImageTags">
    <vt:lpwstr/>
  </property>
</Properties>
</file>