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33" r:id="rId4"/>
  </p:sldMasterIdLst>
  <p:sldIdLst>
    <p:sldId id="290" r:id="rId5"/>
    <p:sldId id="292" r:id="rId6"/>
    <p:sldId id="294" r:id="rId7"/>
    <p:sldId id="295" r:id="rId8"/>
    <p:sldId id="307" r:id="rId9"/>
    <p:sldId id="297" r:id="rId10"/>
    <p:sldId id="298" r:id="rId11"/>
    <p:sldId id="299" r:id="rId12"/>
    <p:sldId id="300" r:id="rId13"/>
    <p:sldId id="301" r:id="rId14"/>
    <p:sldId id="302" r:id="rId15"/>
    <p:sldId id="303" r:id="rId16"/>
    <p:sldId id="304" r:id="rId17"/>
    <p:sldId id="305" r:id="rId18"/>
    <p:sldId id="306" r:id="rId19"/>
    <p:sldId id="260" r:id="rId20"/>
    <p:sldId id="273" r:id="rId21"/>
    <p:sldId id="293" r:id="rId22"/>
    <p:sldId id="308" r:id="rId23"/>
    <p:sldId id="309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79" autoAdjust="0"/>
    <p:restoredTop sz="94660"/>
  </p:normalViewPr>
  <p:slideViewPr>
    <p:cSldViewPr snapToGrid="0">
      <p:cViewPr varScale="1">
        <p:scale>
          <a:sx n="69" d="100"/>
          <a:sy n="69" d="100"/>
        </p:scale>
        <p:origin x="57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0303A-CB21-46F9-9796-4480774CD2F5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2014D-F65A-4F19-A32E-91A3F0943118}" type="slidenum">
              <a:rPr lang="en-GB" smtClean="0"/>
              <a:t>‹#›</a:t>
            </a:fld>
            <a:endParaRPr lang="en-GB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6229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0303A-CB21-46F9-9796-4480774CD2F5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2014D-F65A-4F19-A32E-91A3F09431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1172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0303A-CB21-46F9-9796-4480774CD2F5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2014D-F65A-4F19-A32E-91A3F0943118}" type="slidenum">
              <a:rPr lang="en-GB" smtClean="0"/>
              <a:t>‹#›</a:t>
            </a:fld>
            <a:endParaRPr lang="en-GB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926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0303A-CB21-46F9-9796-4480774CD2F5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2014D-F65A-4F19-A32E-91A3F09431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8804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0303A-CB21-46F9-9796-4480774CD2F5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2014D-F65A-4F19-A32E-91A3F09431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0637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0303A-CB21-46F9-9796-4480774CD2F5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2014D-F65A-4F19-A32E-91A3F09431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7872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0303A-CB21-46F9-9796-4480774CD2F5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2014D-F65A-4F19-A32E-91A3F09431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6747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8060303A-CB21-46F9-9796-4480774CD2F5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92014D-F65A-4F19-A32E-91A3F09431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1697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0303A-CB21-46F9-9796-4480774CD2F5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2014D-F65A-4F19-A32E-91A3F09431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5928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0303A-CB21-46F9-9796-4480774CD2F5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2014D-F65A-4F19-A32E-91A3F09431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3718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0303A-CB21-46F9-9796-4480774CD2F5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2014D-F65A-4F19-A32E-91A3F09431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6200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8060303A-CB21-46F9-9796-4480774CD2F5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8792014D-F65A-4F19-A32E-91A3F0943118}" type="slidenum">
              <a:rPr lang="en-GB" smtClean="0"/>
              <a:t>‹#›</a:t>
            </a:fld>
            <a:endParaRPr lang="en-GB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0810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4" r:id="rId1"/>
    <p:sldLayoutId id="2147484035" r:id="rId2"/>
    <p:sldLayoutId id="2147484036" r:id="rId3"/>
    <p:sldLayoutId id="2147484037" r:id="rId4"/>
    <p:sldLayoutId id="2147484038" r:id="rId5"/>
    <p:sldLayoutId id="2147484039" r:id="rId6"/>
    <p:sldLayoutId id="2147484040" r:id="rId7"/>
    <p:sldLayoutId id="2147484041" r:id="rId8"/>
    <p:sldLayoutId id="2147484042" r:id="rId9"/>
    <p:sldLayoutId id="2147484043" r:id="rId10"/>
    <p:sldLayoutId id="2147484044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977873-8E3D-DC71-D7A4-E25B6B099D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hristmas Green Screen Vector Art, Icons, and Graphics for Free Download">
            <a:extLst>
              <a:ext uri="{FF2B5EF4-FFF2-40B4-BE49-F238E27FC236}">
                <a16:creationId xmlns:a16="http://schemas.microsoft.com/office/drawing/2014/main" id="{67C464B1-93C4-AA72-8020-F6C435FEF2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 logo with a crown and mountains&#10;&#10;Description automatically generated">
            <a:extLst>
              <a:ext uri="{FF2B5EF4-FFF2-40B4-BE49-F238E27FC236}">
                <a16:creationId xmlns:a16="http://schemas.microsoft.com/office/drawing/2014/main" id="{770E1C6E-3B2C-EFD8-B280-83E5018B75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39216" y="2239589"/>
            <a:ext cx="2154964" cy="210108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2F2A35D-3157-71D4-48C1-B17E9F5C8805}"/>
              </a:ext>
            </a:extLst>
          </p:cNvPr>
          <p:cNvSpPr txBox="1"/>
          <p:nvPr/>
        </p:nvSpPr>
        <p:spPr>
          <a:xfrm>
            <a:off x="5002499" y="2198024"/>
            <a:ext cx="3905976" cy="208570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/>
          <a:p>
            <a:pPr algn="ctr" defTabSz="914400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u="sng" spc="-5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Competition 1</a:t>
            </a:r>
          </a:p>
          <a:p>
            <a:pPr algn="ctr" defTabSz="914400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</a:pPr>
            <a:endParaRPr lang="en-US" sz="4400" b="1" spc="-5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algn="ctr" defTabSz="914400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spc="-5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Christmas Card Design</a:t>
            </a:r>
          </a:p>
        </p:txBody>
      </p:sp>
      <p:pic>
        <p:nvPicPr>
          <p:cNvPr id="2" name="Xmas music">
            <a:hlinkClick r:id="" action="ppaction://media"/>
            <a:extLst>
              <a:ext uri="{FF2B5EF4-FFF2-40B4-BE49-F238E27FC236}">
                <a16:creationId xmlns:a16="http://schemas.microsoft.com/office/drawing/2014/main" id="{B325FE07-29DC-1744-5CA4-8219D8D413E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81273" y="17265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803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CD9827-8D03-8C99-BC6E-EA0DD59DE2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hristmas Green Screen Vector Art, Icons, and Graphics for Free Download">
            <a:extLst>
              <a:ext uri="{FF2B5EF4-FFF2-40B4-BE49-F238E27FC236}">
                <a16:creationId xmlns:a16="http://schemas.microsoft.com/office/drawing/2014/main" id="{46002086-79AF-ECCF-210B-FC28A9642B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107D9C6-EC67-DC1A-609D-8B108C88810A}"/>
              </a:ext>
            </a:extLst>
          </p:cNvPr>
          <p:cNvSpPr txBox="1"/>
          <p:nvPr/>
        </p:nvSpPr>
        <p:spPr>
          <a:xfrm>
            <a:off x="2535382" y="1648692"/>
            <a:ext cx="6456220" cy="32419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 defTabSz="914400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</a:pPr>
            <a:r>
              <a:rPr lang="en-GB" sz="5400" spc="-5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How would you like to have your design on the Trust Christmas card this year? </a:t>
            </a:r>
          </a:p>
        </p:txBody>
      </p:sp>
      <p:pic>
        <p:nvPicPr>
          <p:cNvPr id="2" name="Picture 1" descr="A logo with a crown and mountains&#10;&#10;Description automatically generated">
            <a:extLst>
              <a:ext uri="{FF2B5EF4-FFF2-40B4-BE49-F238E27FC236}">
                <a16:creationId xmlns:a16="http://schemas.microsoft.com/office/drawing/2014/main" id="{2844AB0A-60BB-7AFE-608F-CC7EC5C7DE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0110" y="5593857"/>
            <a:ext cx="1123523" cy="1095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969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6BCF03-46AD-4617-3CAF-0AE08D2E75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hristmas Green Screen Vector Art, Icons, and Graphics for Free Download">
            <a:extLst>
              <a:ext uri="{FF2B5EF4-FFF2-40B4-BE49-F238E27FC236}">
                <a16:creationId xmlns:a16="http://schemas.microsoft.com/office/drawing/2014/main" id="{E72E213D-B062-CFC4-94C7-0ECF4FDE2B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40AB52D-BA85-D211-172E-741229CF1394}"/>
              </a:ext>
            </a:extLst>
          </p:cNvPr>
          <p:cNvSpPr txBox="1"/>
          <p:nvPr/>
        </p:nvSpPr>
        <p:spPr>
          <a:xfrm>
            <a:off x="2535382" y="1648692"/>
            <a:ext cx="6456220" cy="32419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 defTabSz="914400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</a:pPr>
            <a:r>
              <a:rPr lang="en-GB" sz="5400" spc="-5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We are opening our first competition of the year – the Christmas Card design!</a:t>
            </a:r>
          </a:p>
        </p:txBody>
      </p:sp>
      <p:pic>
        <p:nvPicPr>
          <p:cNvPr id="2" name="Picture 1" descr="A logo with a crown and mountains&#10;&#10;Description automatically generated">
            <a:extLst>
              <a:ext uri="{FF2B5EF4-FFF2-40B4-BE49-F238E27FC236}">
                <a16:creationId xmlns:a16="http://schemas.microsoft.com/office/drawing/2014/main" id="{52D5AF9E-9C60-D59F-865B-657D0E1D90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0110" y="5593857"/>
            <a:ext cx="1123523" cy="1095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853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B3C8C1-16EE-344C-C944-40E058ABDF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hristmas Green Screen Vector Art, Icons, and Graphics for Free Download">
            <a:extLst>
              <a:ext uri="{FF2B5EF4-FFF2-40B4-BE49-F238E27FC236}">
                <a16:creationId xmlns:a16="http://schemas.microsoft.com/office/drawing/2014/main" id="{D5C5889B-0BEF-F291-D16A-9527CFEA2A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51EC64C-2CAA-E918-11FF-A238EC15859E}"/>
              </a:ext>
            </a:extLst>
          </p:cNvPr>
          <p:cNvSpPr txBox="1"/>
          <p:nvPr/>
        </p:nvSpPr>
        <p:spPr>
          <a:xfrm>
            <a:off x="2535382" y="1648692"/>
            <a:ext cx="6456220" cy="32419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 defTabSz="914400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</a:pPr>
            <a:r>
              <a:rPr lang="en-GB" sz="5400" spc="-5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It is open to everyone and our winning entries will be printed onto Christmas Cards!</a:t>
            </a:r>
          </a:p>
        </p:txBody>
      </p:sp>
      <p:pic>
        <p:nvPicPr>
          <p:cNvPr id="2" name="Picture 1" descr="A logo with a crown and mountains&#10;&#10;Description automatically generated">
            <a:extLst>
              <a:ext uri="{FF2B5EF4-FFF2-40B4-BE49-F238E27FC236}">
                <a16:creationId xmlns:a16="http://schemas.microsoft.com/office/drawing/2014/main" id="{CFB9E843-90A9-A1A2-2D7C-F3474C46E2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0110" y="5593857"/>
            <a:ext cx="1123523" cy="1095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796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4977FF-9626-42A2-BD82-D1B438AB17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100+ Christmas PowerPoint Backgrounds For Your Presentation | ClassPoint">
            <a:extLst>
              <a:ext uri="{FF2B5EF4-FFF2-40B4-BE49-F238E27FC236}">
                <a16:creationId xmlns:a16="http://schemas.microsoft.com/office/drawing/2014/main" id="{3E63DE4E-D707-DA94-E735-D4E7E45445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AF5BA3C-335F-17CE-7CE5-3E38069DA1DC}"/>
              </a:ext>
            </a:extLst>
          </p:cNvPr>
          <p:cNvSpPr txBox="1"/>
          <p:nvPr/>
        </p:nvSpPr>
        <p:spPr>
          <a:xfrm>
            <a:off x="560745" y="1759527"/>
            <a:ext cx="10571746" cy="128738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 defTabSz="914400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</a:pPr>
            <a:r>
              <a:rPr lang="en-GB" sz="7200" spc="-5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The Rules!</a:t>
            </a:r>
          </a:p>
        </p:txBody>
      </p:sp>
      <p:pic>
        <p:nvPicPr>
          <p:cNvPr id="3" name="Picture 2" descr="A logo with a crown and mountains&#10;&#10;Description automatically generated">
            <a:extLst>
              <a:ext uri="{FF2B5EF4-FFF2-40B4-BE49-F238E27FC236}">
                <a16:creationId xmlns:a16="http://schemas.microsoft.com/office/drawing/2014/main" id="{81C8DDCF-9F8C-4900-43E9-C4008BD0DB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0110" y="5593857"/>
            <a:ext cx="1123523" cy="1095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539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ADD431-5CE2-84A8-6988-104B94CA3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100+ Christmas PowerPoint Backgrounds For Your Presentation | ClassPoint">
            <a:extLst>
              <a:ext uri="{FF2B5EF4-FFF2-40B4-BE49-F238E27FC236}">
                <a16:creationId xmlns:a16="http://schemas.microsoft.com/office/drawing/2014/main" id="{1460A7DE-FCBC-97F6-2DF4-49375996A4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F10D081-2B53-A952-3D47-C92A79AAA01D}"/>
              </a:ext>
            </a:extLst>
          </p:cNvPr>
          <p:cNvSpPr txBox="1"/>
          <p:nvPr/>
        </p:nvSpPr>
        <p:spPr>
          <a:xfrm>
            <a:off x="810126" y="2257198"/>
            <a:ext cx="10571746" cy="192578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/>
          <a:p>
            <a:pPr defTabSz="914400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</a:pPr>
            <a:r>
              <a:rPr lang="en-GB" sz="7200" spc="-5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The Christmas card design must be inspired by the Christmas season. </a:t>
            </a:r>
          </a:p>
        </p:txBody>
      </p:sp>
      <p:pic>
        <p:nvPicPr>
          <p:cNvPr id="4100" name="Picture 4" descr="Christmas wreath - Free christmas icons">
            <a:extLst>
              <a:ext uri="{FF2B5EF4-FFF2-40B4-BE49-F238E27FC236}">
                <a16:creationId xmlns:a16="http://schemas.microsoft.com/office/drawing/2014/main" id="{DAD9AFBF-BC88-D188-3A15-212F9EF1FC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7164" y="298603"/>
            <a:ext cx="2077453" cy="2077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BE548CF-A87F-5F24-CF4D-738684D4AB85}"/>
              </a:ext>
            </a:extLst>
          </p:cNvPr>
          <p:cNvSpPr txBox="1"/>
          <p:nvPr/>
        </p:nvSpPr>
        <p:spPr>
          <a:xfrm>
            <a:off x="5714817" y="981444"/>
            <a:ext cx="609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>
                <a:solidFill>
                  <a:schemeClr val="bg1"/>
                </a:solidFill>
              </a:rPr>
              <a:t>1</a:t>
            </a:r>
          </a:p>
        </p:txBody>
      </p:sp>
      <p:pic>
        <p:nvPicPr>
          <p:cNvPr id="3" name="Picture 2" descr="A logo with a crown and mountains&#10;&#10;Description automatically generated">
            <a:extLst>
              <a:ext uri="{FF2B5EF4-FFF2-40B4-BE49-F238E27FC236}">
                <a16:creationId xmlns:a16="http://schemas.microsoft.com/office/drawing/2014/main" id="{50B120BC-32DB-BAB8-7910-F6127C663F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20110" y="5593857"/>
            <a:ext cx="1123523" cy="1095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81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4F861F-939F-420B-8792-AB8685A41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100+ Christmas PowerPoint Backgrounds For Your Presentation | ClassPoint">
            <a:extLst>
              <a:ext uri="{FF2B5EF4-FFF2-40B4-BE49-F238E27FC236}">
                <a16:creationId xmlns:a16="http://schemas.microsoft.com/office/drawing/2014/main" id="{DA81580C-6491-4D13-ADE5-2CB5B1C86F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FA33DAD-5A0D-DC12-1C6F-56896A0BFA97}"/>
              </a:ext>
            </a:extLst>
          </p:cNvPr>
          <p:cNvSpPr txBox="1"/>
          <p:nvPr/>
        </p:nvSpPr>
        <p:spPr>
          <a:xfrm>
            <a:off x="630016" y="2852944"/>
            <a:ext cx="11160201" cy="192578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/>
          <a:p>
            <a:pPr defTabSz="914400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</a:pPr>
            <a:r>
              <a:rPr lang="en-GB" sz="7200" spc="-5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The design must be suitable to be printed onto an A6 rectangle Christmas card (</a:t>
            </a:r>
            <a:r>
              <a:rPr lang="en-GB" sz="7200" u="sng" spc="-5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10.5cm x 15cm</a:t>
            </a:r>
            <a:r>
              <a:rPr lang="en-GB" sz="7200" spc="-5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)</a:t>
            </a:r>
          </a:p>
        </p:txBody>
      </p:sp>
      <p:pic>
        <p:nvPicPr>
          <p:cNvPr id="4100" name="Picture 4" descr="Christmas wreath - Free christmas icons">
            <a:extLst>
              <a:ext uri="{FF2B5EF4-FFF2-40B4-BE49-F238E27FC236}">
                <a16:creationId xmlns:a16="http://schemas.microsoft.com/office/drawing/2014/main" id="{BCDD85F5-244D-509D-C32B-DB8C2B4661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7164" y="298603"/>
            <a:ext cx="2077453" cy="2077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4C5A7FE-2849-C5C8-7F1B-40EB6978EAC2}"/>
              </a:ext>
            </a:extLst>
          </p:cNvPr>
          <p:cNvSpPr txBox="1"/>
          <p:nvPr/>
        </p:nvSpPr>
        <p:spPr>
          <a:xfrm>
            <a:off x="5714817" y="981444"/>
            <a:ext cx="609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>
                <a:solidFill>
                  <a:schemeClr val="bg1"/>
                </a:solidFill>
              </a:rPr>
              <a:t>2</a:t>
            </a:r>
          </a:p>
        </p:txBody>
      </p:sp>
      <p:pic>
        <p:nvPicPr>
          <p:cNvPr id="3" name="Picture 2" descr="A logo with a crown and mountains&#10;&#10;Description automatically generated">
            <a:extLst>
              <a:ext uri="{FF2B5EF4-FFF2-40B4-BE49-F238E27FC236}">
                <a16:creationId xmlns:a16="http://schemas.microsoft.com/office/drawing/2014/main" id="{0D57B3B8-BDC6-C2DC-7A19-3BFF5FF3D5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20110" y="5593857"/>
            <a:ext cx="1123523" cy="1095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912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C1015C-E4AE-607B-D7DF-F03C51F9F7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100+ Christmas PowerPoint Backgrounds For Your Presentation | ClassPoint">
            <a:extLst>
              <a:ext uri="{FF2B5EF4-FFF2-40B4-BE49-F238E27FC236}">
                <a16:creationId xmlns:a16="http://schemas.microsoft.com/office/drawing/2014/main" id="{94BA6EA4-C9EF-A875-D203-CDA71BF171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2A2C477-F6FC-60A3-18E8-44451C8392A1}"/>
              </a:ext>
            </a:extLst>
          </p:cNvPr>
          <p:cNvSpPr txBox="1"/>
          <p:nvPr/>
        </p:nvSpPr>
        <p:spPr>
          <a:xfrm>
            <a:off x="630016" y="2852944"/>
            <a:ext cx="11313617" cy="192578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/>
          <a:p>
            <a:pPr defTabSz="914400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</a:pPr>
            <a:r>
              <a:rPr lang="en-GB" sz="7200" spc="-5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Competitors may use any medium/technique when creating their artwork.</a:t>
            </a:r>
          </a:p>
        </p:txBody>
      </p:sp>
      <p:pic>
        <p:nvPicPr>
          <p:cNvPr id="4100" name="Picture 4" descr="Christmas wreath - Free christmas icons">
            <a:extLst>
              <a:ext uri="{FF2B5EF4-FFF2-40B4-BE49-F238E27FC236}">
                <a16:creationId xmlns:a16="http://schemas.microsoft.com/office/drawing/2014/main" id="{BA5CBA1D-0EF2-7452-AAF7-BA3BB2DFB3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7164" y="298603"/>
            <a:ext cx="2077453" cy="2077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469D3B3-184E-B502-F5E7-FB68A6EB64BB}"/>
              </a:ext>
            </a:extLst>
          </p:cNvPr>
          <p:cNvSpPr txBox="1"/>
          <p:nvPr/>
        </p:nvSpPr>
        <p:spPr>
          <a:xfrm>
            <a:off x="5714817" y="981444"/>
            <a:ext cx="609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>
                <a:solidFill>
                  <a:schemeClr val="bg1"/>
                </a:solidFill>
              </a:rPr>
              <a:t>3</a:t>
            </a:r>
          </a:p>
        </p:txBody>
      </p:sp>
      <p:pic>
        <p:nvPicPr>
          <p:cNvPr id="3" name="Picture 2" descr="A logo with a crown and mountains&#10;&#10;Description automatically generated">
            <a:extLst>
              <a:ext uri="{FF2B5EF4-FFF2-40B4-BE49-F238E27FC236}">
                <a16:creationId xmlns:a16="http://schemas.microsoft.com/office/drawing/2014/main" id="{B9E77580-F852-119A-7CDC-8F0E1E2EFB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20110" y="5593857"/>
            <a:ext cx="1123523" cy="1095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158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B9A758-63C6-0FA0-06D2-8B762D83D5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100+ Christmas PowerPoint Backgrounds For Your Presentation | ClassPoint">
            <a:extLst>
              <a:ext uri="{FF2B5EF4-FFF2-40B4-BE49-F238E27FC236}">
                <a16:creationId xmlns:a16="http://schemas.microsoft.com/office/drawing/2014/main" id="{D8BDF398-927C-A102-01C2-085EC11D12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0AA917E-47AC-3494-05C0-2428CB5516EC}"/>
              </a:ext>
            </a:extLst>
          </p:cNvPr>
          <p:cNvSpPr txBox="1"/>
          <p:nvPr/>
        </p:nvSpPr>
        <p:spPr>
          <a:xfrm>
            <a:off x="630016" y="2852944"/>
            <a:ext cx="11313617" cy="192578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2500" lnSpcReduction="20000"/>
          </a:bodyPr>
          <a:lstStyle/>
          <a:p>
            <a:pPr defTabSz="914400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</a:pPr>
            <a:r>
              <a:rPr lang="en-GB" sz="7200" spc="-5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Each school is to decide their own winning  entries (primaries – one each from EYFS/KS1/KS2, secondaries – one each from KS3/4)</a:t>
            </a:r>
          </a:p>
        </p:txBody>
      </p:sp>
      <p:pic>
        <p:nvPicPr>
          <p:cNvPr id="4100" name="Picture 4" descr="Christmas wreath - Free christmas icons">
            <a:extLst>
              <a:ext uri="{FF2B5EF4-FFF2-40B4-BE49-F238E27FC236}">
                <a16:creationId xmlns:a16="http://schemas.microsoft.com/office/drawing/2014/main" id="{6C0BFFF8-F642-00ED-E444-21F70AB85A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7164" y="298603"/>
            <a:ext cx="2077453" cy="2077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A5ACAF2-62A9-B61D-D49D-669836340069}"/>
              </a:ext>
            </a:extLst>
          </p:cNvPr>
          <p:cNvSpPr txBox="1"/>
          <p:nvPr/>
        </p:nvSpPr>
        <p:spPr>
          <a:xfrm>
            <a:off x="5714817" y="981444"/>
            <a:ext cx="609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>
                <a:solidFill>
                  <a:schemeClr val="bg1"/>
                </a:solidFill>
              </a:rPr>
              <a:t>4</a:t>
            </a:r>
          </a:p>
        </p:txBody>
      </p:sp>
      <p:pic>
        <p:nvPicPr>
          <p:cNvPr id="3" name="Picture 2" descr="A logo with a crown and mountains&#10;&#10;Description automatically generated">
            <a:extLst>
              <a:ext uri="{FF2B5EF4-FFF2-40B4-BE49-F238E27FC236}">
                <a16:creationId xmlns:a16="http://schemas.microsoft.com/office/drawing/2014/main" id="{F1DA1B3A-D84E-D53D-C5BA-5A164FD0F7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20110" y="5593857"/>
            <a:ext cx="1123523" cy="1095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625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0D27FB-EEC1-6755-AD8C-BCE4096484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100+ Christmas PowerPoint Backgrounds For Your Presentation | ClassPoint">
            <a:extLst>
              <a:ext uri="{FF2B5EF4-FFF2-40B4-BE49-F238E27FC236}">
                <a16:creationId xmlns:a16="http://schemas.microsoft.com/office/drawing/2014/main" id="{3A54CFFE-9BDC-CA0E-A50E-37539D99BC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FD84680-3EA5-1569-0248-39A75A9AC52F}"/>
              </a:ext>
            </a:extLst>
          </p:cNvPr>
          <p:cNvSpPr txBox="1"/>
          <p:nvPr/>
        </p:nvSpPr>
        <p:spPr>
          <a:xfrm>
            <a:off x="630016" y="2852944"/>
            <a:ext cx="11313617" cy="192578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/>
          <a:p>
            <a:pPr defTabSz="914400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</a:pPr>
            <a:r>
              <a:rPr lang="en-GB" sz="7200" spc="-5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The closing date for entries to be emailed </a:t>
            </a:r>
            <a:r>
              <a:rPr lang="en-GB" sz="7200" spc="-5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is 3</a:t>
            </a:r>
            <a:r>
              <a:rPr lang="en-GB" sz="7200" spc="-50" baseline="3000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rd</a:t>
            </a:r>
            <a:r>
              <a:rPr lang="en-GB" sz="7200" spc="-5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 November </a:t>
            </a:r>
            <a:r>
              <a:rPr lang="en-GB" sz="7200" spc="-5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2026. </a:t>
            </a:r>
          </a:p>
        </p:txBody>
      </p:sp>
      <p:pic>
        <p:nvPicPr>
          <p:cNvPr id="4100" name="Picture 4" descr="Christmas wreath - Free christmas icons">
            <a:extLst>
              <a:ext uri="{FF2B5EF4-FFF2-40B4-BE49-F238E27FC236}">
                <a16:creationId xmlns:a16="http://schemas.microsoft.com/office/drawing/2014/main" id="{9F882771-9375-E73E-4C59-C9CDF9F094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7164" y="298603"/>
            <a:ext cx="2077453" cy="2077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D7E3450-5224-4982-099A-E4E82385199E}"/>
              </a:ext>
            </a:extLst>
          </p:cNvPr>
          <p:cNvSpPr txBox="1"/>
          <p:nvPr/>
        </p:nvSpPr>
        <p:spPr>
          <a:xfrm>
            <a:off x="5714817" y="981444"/>
            <a:ext cx="609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>
                <a:solidFill>
                  <a:schemeClr val="bg1"/>
                </a:solidFill>
              </a:rPr>
              <a:t>5</a:t>
            </a:r>
          </a:p>
        </p:txBody>
      </p:sp>
      <p:pic>
        <p:nvPicPr>
          <p:cNvPr id="3" name="Picture 2" descr="A logo with a crown and mountains&#10;&#10;Description automatically generated">
            <a:extLst>
              <a:ext uri="{FF2B5EF4-FFF2-40B4-BE49-F238E27FC236}">
                <a16:creationId xmlns:a16="http://schemas.microsoft.com/office/drawing/2014/main" id="{94AC233A-08B8-21C8-2B1B-7A78590EF7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20110" y="5593857"/>
            <a:ext cx="1123523" cy="1095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781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354061-5CD2-9CE4-C9EC-0780AFBC99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100+ Christmas PowerPoint Backgrounds For Your Presentation | ClassPoint">
            <a:extLst>
              <a:ext uri="{FF2B5EF4-FFF2-40B4-BE49-F238E27FC236}">
                <a16:creationId xmlns:a16="http://schemas.microsoft.com/office/drawing/2014/main" id="{433992B3-01D3-2E44-D457-2BCF713568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7F687D0-77C6-D15D-0EE7-CE03C53D89EB}"/>
              </a:ext>
            </a:extLst>
          </p:cNvPr>
          <p:cNvSpPr txBox="1"/>
          <p:nvPr/>
        </p:nvSpPr>
        <p:spPr>
          <a:xfrm>
            <a:off x="630016" y="2852944"/>
            <a:ext cx="11313617" cy="192578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/>
          <a:p>
            <a:pPr defTabSz="914400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</a:pPr>
            <a:r>
              <a:rPr lang="en-GB" sz="7200" spc="-5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The artwork entry must have the pupil’s name, school and year group on the submission email.</a:t>
            </a:r>
          </a:p>
        </p:txBody>
      </p:sp>
      <p:pic>
        <p:nvPicPr>
          <p:cNvPr id="4100" name="Picture 4" descr="Christmas wreath - Free christmas icons">
            <a:extLst>
              <a:ext uri="{FF2B5EF4-FFF2-40B4-BE49-F238E27FC236}">
                <a16:creationId xmlns:a16="http://schemas.microsoft.com/office/drawing/2014/main" id="{54EF0638-A4AD-0EFD-70A7-4DC6C8283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7164" y="298603"/>
            <a:ext cx="2077453" cy="2077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C43E05D-E974-844C-2212-E396E4DE465C}"/>
              </a:ext>
            </a:extLst>
          </p:cNvPr>
          <p:cNvSpPr txBox="1"/>
          <p:nvPr/>
        </p:nvSpPr>
        <p:spPr>
          <a:xfrm>
            <a:off x="5714817" y="981444"/>
            <a:ext cx="609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>
                <a:solidFill>
                  <a:schemeClr val="bg1"/>
                </a:solidFill>
              </a:rPr>
              <a:t>6</a:t>
            </a:r>
          </a:p>
        </p:txBody>
      </p:sp>
      <p:pic>
        <p:nvPicPr>
          <p:cNvPr id="3" name="Picture 2" descr="A logo with a crown and mountains&#10;&#10;Description automatically generated">
            <a:extLst>
              <a:ext uri="{FF2B5EF4-FFF2-40B4-BE49-F238E27FC236}">
                <a16:creationId xmlns:a16="http://schemas.microsoft.com/office/drawing/2014/main" id="{70D022DB-7B1E-3566-6476-E9BA1AC173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20110" y="5593857"/>
            <a:ext cx="1123523" cy="1095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53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79A5EC-83C1-BEE0-7748-CF362A2A8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100+ Christmas PowerPoint Backgrounds For Your Presentation | ClassPoint">
            <a:extLst>
              <a:ext uri="{FF2B5EF4-FFF2-40B4-BE49-F238E27FC236}">
                <a16:creationId xmlns:a16="http://schemas.microsoft.com/office/drawing/2014/main" id="{206ECA24-2FB7-F686-66E6-CE5468F576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31F1A22-74D8-D885-DF33-99B3F4393836}"/>
              </a:ext>
            </a:extLst>
          </p:cNvPr>
          <p:cNvSpPr txBox="1"/>
          <p:nvPr/>
        </p:nvSpPr>
        <p:spPr>
          <a:xfrm>
            <a:off x="630016" y="2674659"/>
            <a:ext cx="11313617" cy="192578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0000" lnSpcReduction="20000"/>
          </a:bodyPr>
          <a:lstStyle/>
          <a:p>
            <a:pPr defTabSz="914400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</a:pPr>
            <a:r>
              <a:rPr lang="en-GB" sz="7200" spc="-5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Artwork will be judged by a panel comprising representatives from the Trust. There will be 5 winners (EYFS/KS1/2/3/4).</a:t>
            </a:r>
          </a:p>
        </p:txBody>
      </p:sp>
      <p:pic>
        <p:nvPicPr>
          <p:cNvPr id="4100" name="Picture 4" descr="Christmas wreath - Free christmas icons">
            <a:extLst>
              <a:ext uri="{FF2B5EF4-FFF2-40B4-BE49-F238E27FC236}">
                <a16:creationId xmlns:a16="http://schemas.microsoft.com/office/drawing/2014/main" id="{52E72C98-5040-8219-34CF-67BB8A2BF5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7164" y="298603"/>
            <a:ext cx="2077453" cy="2077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0DFB141-0558-260A-C04A-B0976EAB5620}"/>
              </a:ext>
            </a:extLst>
          </p:cNvPr>
          <p:cNvSpPr txBox="1"/>
          <p:nvPr/>
        </p:nvSpPr>
        <p:spPr>
          <a:xfrm>
            <a:off x="5714817" y="981444"/>
            <a:ext cx="609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>
                <a:solidFill>
                  <a:schemeClr val="bg1"/>
                </a:solidFill>
              </a:rPr>
              <a:t>7</a:t>
            </a:r>
          </a:p>
        </p:txBody>
      </p:sp>
      <p:pic>
        <p:nvPicPr>
          <p:cNvPr id="3" name="Picture 2" descr="A logo with a crown and mountains&#10;&#10;Description automatically generated">
            <a:extLst>
              <a:ext uri="{FF2B5EF4-FFF2-40B4-BE49-F238E27FC236}">
                <a16:creationId xmlns:a16="http://schemas.microsoft.com/office/drawing/2014/main" id="{7344EBDA-A3D5-6ED7-F2DF-EC513D3867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20110" y="5593857"/>
            <a:ext cx="1123523" cy="1095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461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1C6C23-286F-8875-5384-A6DACE411F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100+ Christmas PowerPoint Backgrounds For Your Presentation | ClassPoint">
            <a:extLst>
              <a:ext uri="{FF2B5EF4-FFF2-40B4-BE49-F238E27FC236}">
                <a16:creationId xmlns:a16="http://schemas.microsoft.com/office/drawing/2014/main" id="{00F377B9-1702-6365-4E04-E03A5E8AEC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6ACEB48-2D58-DA41-3D5C-87A04CC8D56B}"/>
              </a:ext>
            </a:extLst>
          </p:cNvPr>
          <p:cNvSpPr txBox="1"/>
          <p:nvPr/>
        </p:nvSpPr>
        <p:spPr>
          <a:xfrm>
            <a:off x="630016" y="2852944"/>
            <a:ext cx="11313617" cy="192578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defTabSz="914400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</a:pPr>
            <a:r>
              <a:rPr lang="en-GB" sz="4400" spc="-5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The Christmas cards printed with the winning designs will credit the artist’s first name, year group and school on the reverse of each card. </a:t>
            </a:r>
          </a:p>
        </p:txBody>
      </p:sp>
      <p:pic>
        <p:nvPicPr>
          <p:cNvPr id="4100" name="Picture 4" descr="Christmas wreath - Free christmas icons">
            <a:extLst>
              <a:ext uri="{FF2B5EF4-FFF2-40B4-BE49-F238E27FC236}">
                <a16:creationId xmlns:a16="http://schemas.microsoft.com/office/drawing/2014/main" id="{FB2A59E4-3EDF-DCB4-0E8E-B6936F013A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7164" y="298603"/>
            <a:ext cx="2077453" cy="2077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8FC4BB6-BFC6-E76E-0793-17310CFDB58D}"/>
              </a:ext>
            </a:extLst>
          </p:cNvPr>
          <p:cNvSpPr txBox="1"/>
          <p:nvPr/>
        </p:nvSpPr>
        <p:spPr>
          <a:xfrm>
            <a:off x="5714817" y="981444"/>
            <a:ext cx="609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>
                <a:solidFill>
                  <a:schemeClr val="bg1"/>
                </a:solidFill>
              </a:rPr>
              <a:t>8</a:t>
            </a:r>
          </a:p>
        </p:txBody>
      </p:sp>
      <p:pic>
        <p:nvPicPr>
          <p:cNvPr id="3" name="Picture 2" descr="A logo with a crown and mountains&#10;&#10;Description automatically generated">
            <a:extLst>
              <a:ext uri="{FF2B5EF4-FFF2-40B4-BE49-F238E27FC236}">
                <a16:creationId xmlns:a16="http://schemas.microsoft.com/office/drawing/2014/main" id="{1AA6E2FD-A8AA-4D68-E7D5-2E3312059E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20110" y="5593857"/>
            <a:ext cx="1123523" cy="1095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237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9AC255-7E3C-3349-F362-AFDB7B2AEB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100+ Christmas PowerPoint Backgrounds For Your Presentation | ClassPoint">
            <a:extLst>
              <a:ext uri="{FF2B5EF4-FFF2-40B4-BE49-F238E27FC236}">
                <a16:creationId xmlns:a16="http://schemas.microsoft.com/office/drawing/2014/main" id="{557CEB9A-5537-F6C5-DE6C-6613A863B9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286F344-2421-467F-6772-C6EB6816AD90}"/>
              </a:ext>
            </a:extLst>
          </p:cNvPr>
          <p:cNvSpPr txBox="1"/>
          <p:nvPr/>
        </p:nvSpPr>
        <p:spPr>
          <a:xfrm>
            <a:off x="630016" y="2556164"/>
            <a:ext cx="11313617" cy="192578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10000"/>
          </a:bodyPr>
          <a:lstStyle/>
          <a:p>
            <a:pPr defTabSz="914400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</a:pPr>
            <a:r>
              <a:rPr lang="en-GB" sz="7200" spc="-5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The cards will be placed on the Trust and individual school websites.</a:t>
            </a:r>
          </a:p>
        </p:txBody>
      </p:sp>
      <p:pic>
        <p:nvPicPr>
          <p:cNvPr id="4100" name="Picture 4" descr="Christmas wreath - Free christmas icons">
            <a:extLst>
              <a:ext uri="{FF2B5EF4-FFF2-40B4-BE49-F238E27FC236}">
                <a16:creationId xmlns:a16="http://schemas.microsoft.com/office/drawing/2014/main" id="{B5C4205B-CD39-2A68-9C30-0367FB9340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7164" y="298603"/>
            <a:ext cx="2077453" cy="2077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ADF8CD8-B2AC-4A94-60CE-B60B40C7EFEE}"/>
              </a:ext>
            </a:extLst>
          </p:cNvPr>
          <p:cNvSpPr txBox="1"/>
          <p:nvPr/>
        </p:nvSpPr>
        <p:spPr>
          <a:xfrm>
            <a:off x="5714817" y="981444"/>
            <a:ext cx="609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>
                <a:solidFill>
                  <a:schemeClr val="bg1"/>
                </a:solidFill>
              </a:rPr>
              <a:t>9</a:t>
            </a:r>
          </a:p>
        </p:txBody>
      </p:sp>
      <p:pic>
        <p:nvPicPr>
          <p:cNvPr id="3" name="Picture 2" descr="A logo with a crown and mountains&#10;&#10;Description automatically generated">
            <a:extLst>
              <a:ext uri="{FF2B5EF4-FFF2-40B4-BE49-F238E27FC236}">
                <a16:creationId xmlns:a16="http://schemas.microsoft.com/office/drawing/2014/main" id="{14A9C1CF-6B03-C01F-E022-2331A995AD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20110" y="5593857"/>
            <a:ext cx="1123523" cy="1095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881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46C1E2-7511-9B26-EAD0-210E358DCB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100+ Christmas PowerPoint Backgrounds For Your Presentation | ClassPoint">
            <a:extLst>
              <a:ext uri="{FF2B5EF4-FFF2-40B4-BE49-F238E27FC236}">
                <a16:creationId xmlns:a16="http://schemas.microsoft.com/office/drawing/2014/main" id="{2578808E-E2D6-46B9-39A1-DAE4EF0C4C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CA11046-4011-1A1A-8C53-8ABEE116DE88}"/>
              </a:ext>
            </a:extLst>
          </p:cNvPr>
          <p:cNvSpPr txBox="1"/>
          <p:nvPr/>
        </p:nvSpPr>
        <p:spPr>
          <a:xfrm>
            <a:off x="630016" y="2852944"/>
            <a:ext cx="11313617" cy="192578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2500" lnSpcReduction="20000"/>
          </a:bodyPr>
          <a:lstStyle/>
          <a:p>
            <a:pPr defTabSz="914400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</a:pPr>
            <a:r>
              <a:rPr lang="en-GB" sz="7200" spc="-5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As a condition of entry, pupils agree to grant the </a:t>
            </a:r>
            <a:r>
              <a:rPr lang="en-GB" sz="7200" spc="-50" dirty="0" err="1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TrustEd</a:t>
            </a:r>
            <a:r>
              <a:rPr lang="en-GB" sz="7200" spc="-5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 Schools license to reproduce the design (</a:t>
            </a:r>
            <a:r>
              <a:rPr lang="en-GB" sz="7200" spc="-50" dirty="0" err="1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i</a:t>
            </a:r>
            <a:r>
              <a:rPr lang="en-GB" sz="7200" spc="-5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) on our Christmas cards, (ii) for the promotion of cards sales including online.</a:t>
            </a:r>
          </a:p>
        </p:txBody>
      </p:sp>
      <p:pic>
        <p:nvPicPr>
          <p:cNvPr id="4100" name="Picture 4" descr="Christmas wreath - Free christmas icons">
            <a:extLst>
              <a:ext uri="{FF2B5EF4-FFF2-40B4-BE49-F238E27FC236}">
                <a16:creationId xmlns:a16="http://schemas.microsoft.com/office/drawing/2014/main" id="{54747A5D-AC45-C83B-F05F-B3E65D87E4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7164" y="298603"/>
            <a:ext cx="2077453" cy="2077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73706F8-6B84-4DAE-08C4-65DC31EF3D93}"/>
              </a:ext>
            </a:extLst>
          </p:cNvPr>
          <p:cNvSpPr txBox="1"/>
          <p:nvPr/>
        </p:nvSpPr>
        <p:spPr>
          <a:xfrm>
            <a:off x="5541817" y="1023009"/>
            <a:ext cx="8035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>
                <a:solidFill>
                  <a:schemeClr val="bg1"/>
                </a:solidFill>
              </a:rPr>
              <a:t>10</a:t>
            </a:r>
          </a:p>
        </p:txBody>
      </p:sp>
      <p:pic>
        <p:nvPicPr>
          <p:cNvPr id="3" name="Picture 2" descr="A logo with a crown and mountains&#10;&#10;Description automatically generated">
            <a:extLst>
              <a:ext uri="{FF2B5EF4-FFF2-40B4-BE49-F238E27FC236}">
                <a16:creationId xmlns:a16="http://schemas.microsoft.com/office/drawing/2014/main" id="{77DF6367-0C56-E179-4105-893761FA42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20110" y="5593857"/>
            <a:ext cx="1123523" cy="1095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552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CD2D517-BC35-4439-AC31-06DF764F25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98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DD3F846-0483-40F5-A881-0C1AD2A0C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A logo with a crown and mountains&#10;&#10;Description automatically generated">
            <a:extLst>
              <a:ext uri="{FF2B5EF4-FFF2-40B4-BE49-F238E27FC236}">
                <a16:creationId xmlns:a16="http://schemas.microsoft.com/office/drawing/2014/main" id="{15F1312F-2387-04B6-A078-8B0FB6C29A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4484" y="1455062"/>
            <a:ext cx="4049103" cy="394787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5A4F60E-6169-6D0C-FE0C-056A21D02F84}"/>
              </a:ext>
            </a:extLst>
          </p:cNvPr>
          <p:cNvSpPr txBox="1"/>
          <p:nvPr/>
        </p:nvSpPr>
        <p:spPr>
          <a:xfrm>
            <a:off x="5068383" y="1357411"/>
            <a:ext cx="6149133" cy="404552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algn="ctr" defTabSz="914400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</a:pPr>
            <a:r>
              <a:rPr lang="en-GB" sz="9600" spc="-50" dirty="0">
                <a:effectLst/>
                <a:latin typeface="+mj-lt"/>
                <a:ea typeface="+mj-ea"/>
                <a:cs typeface="+mj-cs"/>
              </a:rPr>
              <a:t>Here are last year’s winners!</a:t>
            </a:r>
          </a:p>
        </p:txBody>
      </p:sp>
    </p:spTree>
    <p:extLst>
      <p:ext uri="{BB962C8B-B14F-4D97-AF65-F5344CB8AC3E}">
        <p14:creationId xmlns:p14="http://schemas.microsoft.com/office/powerpoint/2010/main" val="1447336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logo with a crown and mountains&#10;&#10;Description automatically generated">
            <a:extLst>
              <a:ext uri="{FF2B5EF4-FFF2-40B4-BE49-F238E27FC236}">
                <a16:creationId xmlns:a16="http://schemas.microsoft.com/office/drawing/2014/main" id="{B738301E-E625-B1E9-000B-1CA0E24AD3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4701" y="87085"/>
            <a:ext cx="1606881" cy="1566709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9DFD8C6C-D612-3497-71F1-FA27A3C47D60}"/>
              </a:ext>
            </a:extLst>
          </p:cNvPr>
          <p:cNvSpPr txBox="1">
            <a:spLocks/>
          </p:cNvSpPr>
          <p:nvPr/>
        </p:nvSpPr>
        <p:spPr>
          <a:xfrm>
            <a:off x="4788570" y="473640"/>
            <a:ext cx="7233012" cy="70729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400" u="sng" dirty="0"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KS1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4C100F1-8020-7212-3083-7A3AC8953E50}"/>
              </a:ext>
            </a:extLst>
          </p:cNvPr>
          <p:cNvSpPr txBox="1">
            <a:spLocks/>
          </p:cNvSpPr>
          <p:nvPr/>
        </p:nvSpPr>
        <p:spPr>
          <a:xfrm>
            <a:off x="8374444" y="458167"/>
            <a:ext cx="1379157" cy="70729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400" u="sng" dirty="0"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KS2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1DC5AE7-F05E-D358-E899-E1E62FFA0C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979" y="1316179"/>
            <a:ext cx="3160789" cy="4527066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7E96469F-6F69-77B6-B0C6-019CFA6D1306}"/>
              </a:ext>
            </a:extLst>
          </p:cNvPr>
          <p:cNvSpPr txBox="1">
            <a:spLocks/>
          </p:cNvSpPr>
          <p:nvPr/>
        </p:nvSpPr>
        <p:spPr>
          <a:xfrm>
            <a:off x="971014" y="473641"/>
            <a:ext cx="7233012" cy="70729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400" u="sng" dirty="0"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EYFS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D38440C-40F2-EB2D-BA1C-483131CBC2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9381" y="1306598"/>
            <a:ext cx="3469695" cy="4536647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17F684E-1BC8-7BB7-93FD-C216228065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08689" y="1306597"/>
            <a:ext cx="3157262" cy="4536648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17796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AE2197-B743-DFEE-D3F4-0511C3B430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logo with a crown and mountains&#10;&#10;Description automatically generated">
            <a:extLst>
              <a:ext uri="{FF2B5EF4-FFF2-40B4-BE49-F238E27FC236}">
                <a16:creationId xmlns:a16="http://schemas.microsoft.com/office/drawing/2014/main" id="{44293187-BE36-179D-A3BD-6C3E787EE7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4701" y="87085"/>
            <a:ext cx="1606881" cy="1566709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C85A8413-464A-F58F-4558-EBE17F24D224}"/>
              </a:ext>
            </a:extLst>
          </p:cNvPr>
          <p:cNvSpPr txBox="1">
            <a:spLocks/>
          </p:cNvSpPr>
          <p:nvPr/>
        </p:nvSpPr>
        <p:spPr>
          <a:xfrm>
            <a:off x="2190015" y="307454"/>
            <a:ext cx="7233012" cy="70729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400" u="sng" dirty="0"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KS3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F58AAAF-5C71-417A-8FFA-A7D55111A11A}"/>
              </a:ext>
            </a:extLst>
          </p:cNvPr>
          <p:cNvSpPr txBox="1">
            <a:spLocks/>
          </p:cNvSpPr>
          <p:nvPr/>
        </p:nvSpPr>
        <p:spPr>
          <a:xfrm>
            <a:off x="7266080" y="337817"/>
            <a:ext cx="1379157" cy="70729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400" u="sng" dirty="0"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KS4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F4C2636-41AD-4134-8F1D-1ED9EC677D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2405" y="1303505"/>
            <a:ext cx="3406731" cy="4575464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10" name="Picture 9" descr="A child looking at presents&#10;&#10;AI-generated content may be incorrect.">
            <a:extLst>
              <a:ext uri="{FF2B5EF4-FFF2-40B4-BE49-F238E27FC236}">
                <a16:creationId xmlns:a16="http://schemas.microsoft.com/office/drawing/2014/main" id="{D31C6285-8050-7CCE-9D2F-9247E2FDCB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512264" y="2014075"/>
            <a:ext cx="4503610" cy="3082471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265012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9014D6-BB5D-9628-EA29-4A2CDA0540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hristmas Green Screen Vector Art, Icons, and Graphics for Free Download">
            <a:extLst>
              <a:ext uri="{FF2B5EF4-FFF2-40B4-BE49-F238E27FC236}">
                <a16:creationId xmlns:a16="http://schemas.microsoft.com/office/drawing/2014/main" id="{D7D21AC3-B9CF-F3A6-B766-2B9E50E5E4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DD5C3DD-8924-64F7-2834-B4AB9906F71E}"/>
              </a:ext>
            </a:extLst>
          </p:cNvPr>
          <p:cNvSpPr txBox="1"/>
          <p:nvPr/>
        </p:nvSpPr>
        <p:spPr>
          <a:xfrm>
            <a:off x="2535382" y="1648692"/>
            <a:ext cx="6456220" cy="324196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/>
          <a:p>
            <a:pPr algn="ctr" defTabSz="914400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</a:pPr>
            <a:r>
              <a:rPr lang="en-GB" sz="6600" spc="-5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We really look forward to seeing what you can produce!!!</a:t>
            </a:r>
          </a:p>
        </p:txBody>
      </p:sp>
      <p:pic>
        <p:nvPicPr>
          <p:cNvPr id="2" name="Picture 1" descr="A logo with a crown and mountains&#10;&#10;Description automatically generated">
            <a:extLst>
              <a:ext uri="{FF2B5EF4-FFF2-40B4-BE49-F238E27FC236}">
                <a16:creationId xmlns:a16="http://schemas.microsoft.com/office/drawing/2014/main" id="{4E9C0327-94C7-E49E-E51C-8797DF0571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0110" y="5593857"/>
            <a:ext cx="1123523" cy="1095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37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FAB812-2CEC-E0E4-5DF1-F8A2725788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hristmas Green Screen Vector Art, Icons, and Graphics for Free Download">
            <a:extLst>
              <a:ext uri="{FF2B5EF4-FFF2-40B4-BE49-F238E27FC236}">
                <a16:creationId xmlns:a16="http://schemas.microsoft.com/office/drawing/2014/main" id="{7A05DEF2-6770-E3F9-6CFA-EC48693B80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05326A-8D5D-EC1F-E348-CC64077DCDCB}"/>
              </a:ext>
            </a:extLst>
          </p:cNvPr>
          <p:cNvSpPr txBox="1"/>
          <p:nvPr/>
        </p:nvSpPr>
        <p:spPr>
          <a:xfrm>
            <a:off x="2535382" y="1648692"/>
            <a:ext cx="6456220" cy="32419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 defTabSz="914400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</a:pPr>
            <a:r>
              <a:rPr lang="en-GB" sz="6600" spc="-5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For more information – see</a:t>
            </a:r>
          </a:p>
          <a:p>
            <a:pPr algn="ctr" defTabSz="914400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</a:pPr>
            <a:r>
              <a:rPr lang="en-GB" sz="6600" spc="-5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Miss Kelly</a:t>
            </a:r>
          </a:p>
        </p:txBody>
      </p:sp>
      <p:pic>
        <p:nvPicPr>
          <p:cNvPr id="2" name="Picture 1" descr="A logo with a crown and mountains&#10;&#10;Description automatically generated">
            <a:extLst>
              <a:ext uri="{FF2B5EF4-FFF2-40B4-BE49-F238E27FC236}">
                <a16:creationId xmlns:a16="http://schemas.microsoft.com/office/drawing/2014/main" id="{A067520E-52D6-E299-3883-892BADE6E3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0110" y="5593857"/>
            <a:ext cx="1123523" cy="1095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926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CA72677B-2F8C-4192-8EBE-D360BE3B20F6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BF0E80F59BB104798E222572B3D5FDE" ma:contentTypeVersion="12" ma:contentTypeDescription="Create a new document." ma:contentTypeScope="" ma:versionID="6d3ace640bf360eaecbf916c3d376203">
  <xsd:schema xmlns:xsd="http://www.w3.org/2001/XMLSchema" xmlns:xs="http://www.w3.org/2001/XMLSchema" xmlns:p="http://schemas.microsoft.com/office/2006/metadata/properties" xmlns:ns2="3cde8ce8-497b-4d58-ad3b-77e996642cc8" xmlns:ns3="1c2ace7b-0193-49d6-b28f-a6c5f1daf0a8" targetNamespace="http://schemas.microsoft.com/office/2006/metadata/properties" ma:root="true" ma:fieldsID="68de4921ee568875b070f02223174350" ns2:_="" ns3:_="">
    <xsd:import namespace="3cde8ce8-497b-4d58-ad3b-77e996642cc8"/>
    <xsd:import namespace="1c2ace7b-0193-49d6-b28f-a6c5f1daf0a8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Location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de8ce8-497b-4d58-ad3b-77e996642cc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c2ace7b-0193-49d6-b28f-a6c5f1daf0a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3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Location" ma:index="14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064D435-2FAA-405D-BE04-E22CAF31900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93A6D13-ED78-4336-BD41-BED71E976DC9}">
  <ds:schemaRefs>
    <ds:schemaRef ds:uri="http://purl.org/dc/terms/"/>
    <ds:schemaRef ds:uri="3cde8ce8-497b-4d58-ad3b-77e996642cc8"/>
    <ds:schemaRef ds:uri="http://purl.org/dc/dcmitype/"/>
    <ds:schemaRef ds:uri="http://schemas.microsoft.com/office/2006/documentManagement/types"/>
    <ds:schemaRef ds:uri="1c2ace7b-0193-49d6-b28f-a6c5f1daf0a8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3C110616-13DD-4164-BDD4-CB5EB6FD75F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cde8ce8-497b-4d58-ad3b-77e996642cc8"/>
    <ds:schemaRef ds:uri="1c2ace7b-0193-49d6-b28f-a6c5f1daf0a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741</TotalTime>
  <Words>296</Words>
  <Application>Microsoft Office PowerPoint</Application>
  <PresentationFormat>Widescreen</PresentationFormat>
  <Paragraphs>36</Paragraphs>
  <Slides>20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Malgun Gothic Semilight</vt:lpstr>
      <vt:lpstr>Calibri</vt:lpstr>
      <vt:lpstr>Calibri Light</vt:lpstr>
      <vt:lpstr>Retrospect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Godden, Sarah</dc:creator>
  <cp:lastModifiedBy>Taylor, Penny</cp:lastModifiedBy>
  <cp:revision>53</cp:revision>
  <dcterms:created xsi:type="dcterms:W3CDTF">2020-10-02T14:12:27Z</dcterms:created>
  <dcterms:modified xsi:type="dcterms:W3CDTF">2026-09-17T12:07:06Z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0x0101005BF0E80F59BB104798E222572B3D5FDE</vt:lpwstr>
  </property>
</Properties>
</file>